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o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28" name="Contenidor de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EF8E0-618B-4CA1-877F-3D5724F0977C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17" name="Contenidor de peu de pà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29" name="Contenidor de número de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17730-EF20-4657-B231-7A31C94CF602}" type="slidenum">
              <a:rPr lang="ca-ES" smtClean="0"/>
              <a:t>‹#›</a:t>
            </a:fld>
            <a:endParaRPr lang="ca-ES"/>
          </a:p>
        </p:txBody>
      </p:sp>
      <p:sp>
        <p:nvSpPr>
          <p:cNvPr id="9" name="Subtíto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EF8E0-618B-4CA1-877F-3D5724F0977C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17730-EF20-4657-B231-7A31C94CF60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EF8E0-618B-4CA1-877F-3D5724F0977C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17730-EF20-4657-B231-7A31C94CF60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EF8E0-618B-4CA1-877F-3D5724F0977C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17730-EF20-4657-B231-7A31C94CF60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EF8E0-618B-4CA1-877F-3D5724F0977C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E17730-EF20-4657-B231-7A31C94CF602}" type="slidenum">
              <a:rPr lang="ca-ES" smtClean="0"/>
              <a:t>‹#›</a:t>
            </a:fld>
            <a:endParaRPr lang="ca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EF8E0-618B-4CA1-877F-3D5724F0977C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17730-EF20-4657-B231-7A31C94CF60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contingut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EF8E0-618B-4CA1-877F-3D5724F0977C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17730-EF20-4657-B231-7A31C94CF60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EF8E0-618B-4CA1-877F-3D5724F0977C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17730-EF20-4657-B231-7A31C94CF60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EF8E0-618B-4CA1-877F-3D5724F0977C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17730-EF20-4657-B231-7A31C94CF60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EF8E0-618B-4CA1-877F-3D5724F0977C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17730-EF20-4657-B231-7A31C94CF60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ca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Feu clic a la icona per afegir una imatge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EF8E0-618B-4CA1-877F-3D5724F0977C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17730-EF20-4657-B231-7A31C94CF602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idor de títo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3" name="Contenidor de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14" name="Contenidor de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FEF8E0-618B-4CA1-877F-3D5724F0977C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23" name="Conteni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E17730-EF20-4657-B231-7A31C94CF602}" type="slidenum">
              <a:rPr lang="ca-ES" smtClean="0"/>
              <a:t>‹#›</a:t>
            </a:fld>
            <a:endParaRPr lang="ca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dirty="0" smtClean="0"/>
              <a:t>XIO</a:t>
            </a:r>
            <a:br>
              <a:rPr lang="ca-ES" dirty="0" smtClean="0"/>
            </a:br>
            <a:endParaRPr lang="ca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a-ES" dirty="0" smtClean="0"/>
              <a:t>No volem ser una nació d'Espanya no</a:t>
            </a:r>
          </a:p>
          <a:p>
            <a:r>
              <a:rPr lang="ca-ES" dirty="0" smtClean="0"/>
              <a:t>v</a:t>
            </a:r>
            <a:r>
              <a:rPr lang="ca-ES" dirty="0" smtClean="0"/>
              <a:t>olem ser un país ocupat.</a:t>
            </a:r>
          </a:p>
          <a:p>
            <a:r>
              <a:rPr lang="ca-ES" dirty="0" smtClean="0"/>
              <a:t>Volem,volem,volem la independència.</a:t>
            </a:r>
          </a:p>
          <a:p>
            <a:r>
              <a:rPr lang="ca-ES" dirty="0" smtClean="0"/>
              <a:t>Volem,volem països catalans</a:t>
            </a: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7200" dirty="0" smtClean="0">
                <a:solidFill>
                  <a:schemeClr val="bg1"/>
                </a:solidFill>
              </a:rPr>
              <a:t>Prometem la independència, tallant el </a:t>
            </a:r>
            <a:r>
              <a:rPr lang="ca-ES" sz="7200" dirty="0" err="1" smtClean="0">
                <a:solidFill>
                  <a:schemeClr val="bg1"/>
                </a:solidFill>
              </a:rPr>
              <a:t>I.V.A</a:t>
            </a:r>
            <a:r>
              <a:rPr lang="ca-ES" sz="7200" dirty="0" smtClean="0">
                <a:solidFill>
                  <a:schemeClr val="bg1"/>
                </a:solidFill>
              </a:rPr>
              <a:t> a Madrid.</a:t>
            </a:r>
            <a:endParaRPr lang="ca-E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o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/>
          <a:lstStyle/>
          <a:p>
            <a:r>
              <a:rPr lang="ca-ES" dirty="0" smtClean="0"/>
              <a:t>Donarem treball a tothom amb la col·laboració BCE i reemplaçarem els camps de golf per: empreses, edificis i hospitals.</a:t>
            </a: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r>
              <a:rPr lang="ca-ES" dirty="0" smtClean="0"/>
              <a:t>Si no ens donen la independència farem un mur que cobreixes </a:t>
            </a:r>
            <a:r>
              <a:rPr lang="ca-ES" smtClean="0"/>
              <a:t>tota Catalunya.</a:t>
            </a:r>
            <a:endParaRPr lang="ca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m">
  <a:themeElements>
    <a:clrScheme name="Cim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im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m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</TotalTime>
  <Words>67</Words>
  <Application>Microsoft Office PowerPoint</Application>
  <PresentationFormat>Presentació en pantalla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4</vt:i4>
      </vt:variant>
    </vt:vector>
  </HeadingPairs>
  <TitlesOfParts>
    <vt:vector size="5" baseType="lpstr">
      <vt:lpstr>Cim</vt:lpstr>
      <vt:lpstr>XIO </vt:lpstr>
      <vt:lpstr>Diapositiva 2</vt:lpstr>
      <vt:lpstr>Donarem treball a tothom amb la col·laboració BCE i reemplaçarem els camps de golf per: empreses, edificis i hospitals.</vt:lpstr>
      <vt:lpstr>Si no ens donen la independència farem un mur que cobreixes tota Catalunya.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XIO </dc:title>
  <dc:creator>Generalitat de Catalunya</dc:creator>
  <cp:lastModifiedBy>Generalitat de Catalunya</cp:lastModifiedBy>
  <cp:revision>3</cp:revision>
  <dcterms:created xsi:type="dcterms:W3CDTF">2011-01-21T11:19:10Z</dcterms:created>
  <dcterms:modified xsi:type="dcterms:W3CDTF">2011-01-21T11:45:29Z</dcterms:modified>
</cp:coreProperties>
</file>